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7" r:id="rId1"/>
  </p:sldMasterIdLst>
  <p:sldIdLst>
    <p:sldId id="256" r:id="rId2"/>
    <p:sldId id="257" r:id="rId3"/>
    <p:sldId id="261" r:id="rId4"/>
    <p:sldId id="258" r:id="rId5"/>
    <p:sldId id="260" r:id="rId6"/>
    <p:sldId id="259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8"/>
  </p:normalViewPr>
  <p:slideViewPr>
    <p:cSldViewPr snapToGrid="0" snapToObjects="1">
      <p:cViewPr>
        <p:scale>
          <a:sx n="103" d="100"/>
          <a:sy n="103" d="100"/>
        </p:scale>
        <p:origin x="89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316DD-FF28-BA48-98E5-51FA14C0980B}" type="datetimeFigureOut">
              <a:rPr lang="en-DK" smtClean="0"/>
              <a:t>04/11/2021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277F8-BE76-DE4A-B4EC-8876BFFCC6F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7121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316DD-FF28-BA48-98E5-51FA14C0980B}" type="datetimeFigureOut">
              <a:rPr lang="en-DK" smtClean="0"/>
              <a:t>04/11/2021</a:t>
            </a:fld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277F8-BE76-DE4A-B4EC-8876BFFCC6F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62176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316DD-FF28-BA48-98E5-51FA14C0980B}" type="datetimeFigureOut">
              <a:rPr lang="en-DK" smtClean="0"/>
              <a:t>04/11/2021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277F8-BE76-DE4A-B4EC-8876BFFCC6F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62723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316DD-FF28-BA48-98E5-51FA14C0980B}" type="datetimeFigureOut">
              <a:rPr lang="en-DK" smtClean="0"/>
              <a:t>04/11/2021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277F8-BE76-DE4A-B4EC-8876BFFCC6F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1533604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316DD-FF28-BA48-98E5-51FA14C0980B}" type="datetimeFigureOut">
              <a:rPr lang="en-DK" smtClean="0"/>
              <a:t>04/11/2021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277F8-BE76-DE4A-B4EC-8876BFFCC6F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840574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316DD-FF28-BA48-98E5-51FA14C0980B}" type="datetimeFigureOut">
              <a:rPr lang="en-DK" smtClean="0"/>
              <a:t>04/11/2021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277F8-BE76-DE4A-B4EC-8876BFFCC6F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74798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316DD-FF28-BA48-98E5-51FA14C0980B}" type="datetimeFigureOut">
              <a:rPr lang="en-DK" smtClean="0"/>
              <a:t>04/11/2021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277F8-BE76-DE4A-B4EC-8876BFFCC6F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501095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316DD-FF28-BA48-98E5-51FA14C0980B}" type="datetimeFigureOut">
              <a:rPr lang="en-DK" smtClean="0"/>
              <a:t>04/11/2021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277F8-BE76-DE4A-B4EC-8876BFFCC6F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600297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316DD-FF28-BA48-98E5-51FA14C0980B}" type="datetimeFigureOut">
              <a:rPr lang="en-DK" smtClean="0"/>
              <a:t>04/11/2021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277F8-BE76-DE4A-B4EC-8876BFFCC6F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80738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316DD-FF28-BA48-98E5-51FA14C0980B}" type="datetimeFigureOut">
              <a:rPr lang="en-DK" smtClean="0"/>
              <a:t>04/11/2021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277F8-BE76-DE4A-B4EC-8876BFFCC6F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31228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316DD-FF28-BA48-98E5-51FA14C0980B}" type="datetimeFigureOut">
              <a:rPr lang="en-DK" smtClean="0"/>
              <a:t>04/11/2021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277F8-BE76-DE4A-B4EC-8876BFFCC6F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80307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316DD-FF28-BA48-98E5-51FA14C0980B}" type="datetimeFigureOut">
              <a:rPr lang="en-DK" smtClean="0"/>
              <a:t>04/11/2021</a:t>
            </a:fld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277F8-BE76-DE4A-B4EC-8876BFFCC6F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34377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316DD-FF28-BA48-98E5-51FA14C0980B}" type="datetimeFigureOut">
              <a:rPr lang="en-DK" smtClean="0"/>
              <a:t>04/11/2021</a:t>
            </a:fld>
            <a:endParaRPr lang="en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277F8-BE76-DE4A-B4EC-8876BFFCC6F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66555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316DD-FF28-BA48-98E5-51FA14C0980B}" type="datetimeFigureOut">
              <a:rPr lang="en-DK" smtClean="0"/>
              <a:t>04/11/2021</a:t>
            </a:fld>
            <a:endParaRPr lang="en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277F8-BE76-DE4A-B4EC-8876BFFCC6F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049479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316DD-FF28-BA48-98E5-51FA14C0980B}" type="datetimeFigureOut">
              <a:rPr lang="en-DK" smtClean="0"/>
              <a:t>04/11/2021</a:t>
            </a:fld>
            <a:endParaRPr lang="en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277F8-BE76-DE4A-B4EC-8876BFFCC6F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95472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316DD-FF28-BA48-98E5-51FA14C0980B}" type="datetimeFigureOut">
              <a:rPr lang="en-DK" smtClean="0"/>
              <a:t>04/11/2021</a:t>
            </a:fld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277F8-BE76-DE4A-B4EC-8876BFFCC6F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062712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3B316DD-FF28-BA48-98E5-51FA14C0980B}" type="datetimeFigureOut">
              <a:rPr lang="en-DK" smtClean="0"/>
              <a:t>04/11/2021</a:t>
            </a:fld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04A277F8-BE76-DE4A-B4EC-8876BFFCC6F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84786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3B316DD-FF28-BA48-98E5-51FA14C0980B}" type="datetimeFigureOut">
              <a:rPr lang="en-DK" smtClean="0"/>
              <a:t>04/11/2021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4A277F8-BE76-DE4A-B4EC-8876BFFCC6F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655840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08" r:id="rId1"/>
    <p:sldLayoutId id="2147484009" r:id="rId2"/>
    <p:sldLayoutId id="2147484010" r:id="rId3"/>
    <p:sldLayoutId id="2147484011" r:id="rId4"/>
    <p:sldLayoutId id="2147484012" r:id="rId5"/>
    <p:sldLayoutId id="2147484013" r:id="rId6"/>
    <p:sldLayoutId id="2147484014" r:id="rId7"/>
    <p:sldLayoutId id="2147484015" r:id="rId8"/>
    <p:sldLayoutId id="2147484016" r:id="rId9"/>
    <p:sldLayoutId id="2147484017" r:id="rId10"/>
    <p:sldLayoutId id="2147484018" r:id="rId11"/>
    <p:sldLayoutId id="2147484019" r:id="rId12"/>
    <p:sldLayoutId id="2147484020" r:id="rId13"/>
    <p:sldLayoutId id="2147484021" r:id="rId14"/>
    <p:sldLayoutId id="2147484022" r:id="rId15"/>
    <p:sldLayoutId id="2147484023" r:id="rId16"/>
    <p:sldLayoutId id="214748402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BEB2C-0234-7E42-B2D8-30F3176FAB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K" dirty="0"/>
              <a:t>Quiz time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CFE22F-6378-E944-AF2D-83F8044D36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K" dirty="0"/>
              <a:t>Developed by Andrew, Kenneth and Rene</a:t>
            </a:r>
          </a:p>
        </p:txBody>
      </p:sp>
    </p:spTree>
    <p:extLst>
      <p:ext uri="{BB962C8B-B14F-4D97-AF65-F5344CB8AC3E}">
        <p14:creationId xmlns:p14="http://schemas.microsoft.com/office/powerpoint/2010/main" val="1770134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E585E-A927-3D45-BF22-750AAC203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894434" cy="1905000"/>
          </a:xfrm>
        </p:spPr>
        <p:txBody>
          <a:bodyPr/>
          <a:lstStyle/>
          <a:p>
            <a:pPr algn="ctr"/>
            <a:r>
              <a:rPr lang="en-DK" dirty="0"/>
              <a:t>Prototyping / crazy 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999A84-DAF1-8448-B894-73B72837A50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2" t="2341" r="2969" b="3404"/>
          <a:stretch/>
        </p:blipFill>
        <p:spPr bwMode="auto">
          <a:xfrm rot="16200000">
            <a:off x="900065" y="1441069"/>
            <a:ext cx="2915327" cy="41130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53E4E2-2496-274B-85D6-7B354F70D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3" t="7084" r="7716" b="1936"/>
          <a:stretch/>
        </p:blipFill>
        <p:spPr bwMode="auto">
          <a:xfrm rot="16200000">
            <a:off x="5226707" y="2986329"/>
            <a:ext cx="2915325" cy="43579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9967148-33DD-494A-8B25-2499365295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 t="4562" r="6994" b="2419"/>
          <a:stretch/>
        </p:blipFill>
        <p:spPr bwMode="auto">
          <a:xfrm rot="16200000">
            <a:off x="7377715" y="-377001"/>
            <a:ext cx="3312229" cy="46989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943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7DC882-170D-F541-8D6A-2566793C6E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94434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da-DK" dirty="0"/>
              <a:t>storyboard</a:t>
            </a:r>
            <a:endParaRPr lang="en-DK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831F3E1-856A-9D46-87DB-979E6CAF16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" t="3859" r="1973" b="7236"/>
          <a:stretch/>
        </p:blipFill>
        <p:spPr bwMode="auto">
          <a:xfrm>
            <a:off x="1407796" y="1421027"/>
            <a:ext cx="7130161" cy="50765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68C461D7-B8ED-B746-B1C5-A32270DE98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5" t="3608" r="11403" b="8548"/>
          <a:stretch/>
        </p:blipFill>
        <p:spPr bwMode="auto">
          <a:xfrm>
            <a:off x="8537957" y="1421027"/>
            <a:ext cx="2057837" cy="50765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398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57BE92D-9849-8B43-A0D3-385A6D232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6" y="1828800"/>
            <a:ext cx="3822700" cy="2514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B5A3BB5-EF7C-4049-8E2F-86092DAFB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433" y="2034539"/>
            <a:ext cx="3793958" cy="2514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B859430-7813-D145-BB18-421E7697D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65" y="4171279"/>
            <a:ext cx="3832378" cy="2514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A36455A-651C-1F46-A630-3949B37FF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456" y="182878"/>
            <a:ext cx="3903472" cy="62179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2C4A135-5016-224B-8947-8AF1EBACFD5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94434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GB" dirty="0"/>
              <a:t>L</a:t>
            </a:r>
            <a:r>
              <a:rPr lang="en-DK" dirty="0"/>
              <a:t>ow fi wireframes</a:t>
            </a:r>
          </a:p>
        </p:txBody>
      </p:sp>
    </p:spTree>
    <p:extLst>
      <p:ext uri="{BB962C8B-B14F-4D97-AF65-F5344CB8AC3E}">
        <p14:creationId xmlns:p14="http://schemas.microsoft.com/office/powerpoint/2010/main" val="3429284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7DC882-170D-F541-8D6A-2566793C6E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94434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da-DK" dirty="0"/>
              <a:t>Brugertest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EC444CB-482D-2142-B3C5-37080B5A6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580" y="3879207"/>
            <a:ext cx="4394415" cy="574589"/>
          </a:xfrm>
        </p:spPr>
        <p:txBody>
          <a:bodyPr>
            <a:normAutofit/>
          </a:bodyPr>
          <a:lstStyle/>
          <a:p>
            <a:r>
              <a:rPr lang="en-DK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Terese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427168-A506-D54F-AB57-DCCD29F2EE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3581" y="4453797"/>
            <a:ext cx="4394416" cy="18288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“Det var </a:t>
            </a:r>
            <a:r>
              <a:rPr lang="en-GB" sz="20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fint</a:t>
            </a:r>
            <a:r>
              <a:rPr lang="en-GB" sz="20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sz="20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og</a:t>
            </a:r>
            <a:r>
              <a:rPr lang="en-GB" sz="20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sz="20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tydeligt</a:t>
            </a:r>
            <a:r>
              <a:rPr lang="en-GB" sz="20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sz="20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markeret</a:t>
            </a:r>
            <a:r>
              <a:rPr lang="en-GB" sz="20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sz="20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hvad</a:t>
            </a:r>
            <a:r>
              <a:rPr lang="en-GB" sz="20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man </a:t>
            </a:r>
            <a:r>
              <a:rPr lang="en-GB" sz="20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skal</a:t>
            </a:r>
            <a:r>
              <a:rPr lang="en-GB" sz="20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sz="20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og</a:t>
            </a:r>
            <a:r>
              <a:rPr lang="en-GB" sz="20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sz="20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hvor</a:t>
            </a:r>
            <a:r>
              <a:rPr lang="en-GB" sz="20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man </a:t>
            </a:r>
            <a:r>
              <a:rPr lang="en-GB" sz="20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skal</a:t>
            </a:r>
            <a:r>
              <a:rPr lang="en-GB" sz="20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sz="20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trykke</a:t>
            </a:r>
            <a:r>
              <a:rPr lang="en-GB" sz="20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</a:t>
            </a:r>
            <a:r>
              <a:rPr lang="en-GB" sz="20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Overskueligt</a:t>
            </a:r>
            <a:r>
              <a:rPr lang="en-GB" sz="20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der er </a:t>
            </a:r>
            <a:r>
              <a:rPr lang="en-GB" sz="20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ikke</a:t>
            </a:r>
            <a:r>
              <a:rPr lang="en-GB" sz="20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sz="20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</a:t>
            </a:r>
            <a:r>
              <a:rPr lang="en-GB" sz="20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masse der </a:t>
            </a:r>
            <a:r>
              <a:rPr lang="en-GB" sz="20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forvirrer</a:t>
            </a:r>
            <a:r>
              <a:rPr lang="en-GB" sz="20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sz="20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øjnene</a:t>
            </a:r>
            <a:r>
              <a:rPr lang="en-GB" sz="20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”. </a:t>
            </a:r>
            <a:endParaRPr lang="en-DK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544CE18D-AFF0-6448-B963-DE991348753A}"/>
              </a:ext>
            </a:extLst>
          </p:cNvPr>
          <p:cNvSpPr txBox="1">
            <a:spLocks/>
          </p:cNvSpPr>
          <p:nvPr/>
        </p:nvSpPr>
        <p:spPr>
          <a:xfrm>
            <a:off x="6894434" y="3879207"/>
            <a:ext cx="4394416" cy="578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DK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Mari-kristine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E6FB516-A937-A742-BA68-69D64A5AD9B3}"/>
              </a:ext>
            </a:extLst>
          </p:cNvPr>
          <p:cNvSpPr txBox="1">
            <a:spLocks/>
          </p:cNvSpPr>
          <p:nvPr/>
        </p:nvSpPr>
        <p:spPr>
          <a:xfrm>
            <a:off x="6894432" y="4448199"/>
            <a:ext cx="4394417" cy="182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1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9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9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9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9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9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9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</a:t>
            </a:r>
            <a:r>
              <a:rPr lang="en-GB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Jeg</a:t>
            </a:r>
            <a:r>
              <a:rPr lang="en-GB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vil</a:t>
            </a:r>
            <a:r>
              <a:rPr lang="en-GB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gerne </a:t>
            </a:r>
            <a:r>
              <a:rPr lang="en-GB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kunne</a:t>
            </a:r>
            <a:r>
              <a:rPr lang="en-GB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se </a:t>
            </a:r>
            <a:r>
              <a:rPr lang="en-GB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hvad</a:t>
            </a:r>
            <a:r>
              <a:rPr lang="en-GB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det </a:t>
            </a:r>
            <a:r>
              <a:rPr lang="en-GB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rigtige</a:t>
            </a:r>
            <a:r>
              <a:rPr lang="en-GB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svar</a:t>
            </a:r>
            <a:r>
              <a:rPr lang="en-GB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er, </a:t>
            </a:r>
            <a:r>
              <a:rPr lang="en-GB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hvis</a:t>
            </a:r>
            <a:r>
              <a:rPr lang="en-GB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jeg</a:t>
            </a:r>
            <a:r>
              <a:rPr lang="en-GB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svare</a:t>
            </a:r>
            <a:r>
              <a:rPr lang="en-GB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forkert</a:t>
            </a:r>
            <a:r>
              <a:rPr lang="en-DK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”</a:t>
            </a:r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28C0C924-0CC5-8042-9B0A-17D9ECCC2019}"/>
              </a:ext>
            </a:extLst>
          </p:cNvPr>
          <p:cNvSpPr txBox="1">
            <a:spLocks/>
          </p:cNvSpPr>
          <p:nvPr/>
        </p:nvSpPr>
        <p:spPr>
          <a:xfrm>
            <a:off x="2216445" y="1400314"/>
            <a:ext cx="4394415" cy="5745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T</a:t>
            </a:r>
            <a:r>
              <a:rPr lang="en-DK" dirty="0"/>
              <a:t>ænke-højt test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12901EAE-B037-1D46-87EE-92CC98F8048D}"/>
              </a:ext>
            </a:extLst>
          </p:cNvPr>
          <p:cNvSpPr txBox="1">
            <a:spLocks/>
          </p:cNvSpPr>
          <p:nvPr/>
        </p:nvSpPr>
        <p:spPr>
          <a:xfrm>
            <a:off x="2216446" y="1974904"/>
            <a:ext cx="4394416" cy="182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1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9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9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9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9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9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9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Udfør</a:t>
            </a:r>
            <a:r>
              <a:rPr lang="en-GB" sz="20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sz="20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denne</a:t>
            </a:r>
            <a:r>
              <a:rPr lang="en-GB" sz="20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sz="20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opgave</a:t>
            </a:r>
            <a:r>
              <a:rPr lang="en-GB" sz="20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GB" sz="20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og</a:t>
            </a:r>
            <a:r>
              <a:rPr lang="en-GB" sz="20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sz="20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fortæl</a:t>
            </a:r>
            <a:r>
              <a:rPr lang="en-GB" sz="20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sz="20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os</a:t>
            </a:r>
            <a:r>
              <a:rPr lang="en-GB" sz="20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alt </a:t>
            </a:r>
            <a:r>
              <a:rPr lang="en-GB" sz="20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hvad</a:t>
            </a:r>
            <a:r>
              <a:rPr lang="en-GB" sz="20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der </a:t>
            </a:r>
            <a:r>
              <a:rPr lang="en-GB" sz="20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sker</a:t>
            </a:r>
            <a:r>
              <a:rPr lang="en-GB" sz="20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 dine tanker </a:t>
            </a:r>
            <a:r>
              <a:rPr lang="en-GB" sz="20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og</a:t>
            </a:r>
            <a:r>
              <a:rPr lang="en-GB" sz="20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sz="20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hvordan</a:t>
            </a:r>
            <a:r>
              <a:rPr lang="en-GB" sz="20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du </a:t>
            </a:r>
            <a:r>
              <a:rPr lang="en-GB" sz="20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specifikt</a:t>
            </a:r>
            <a:r>
              <a:rPr lang="en-GB" sz="20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sz="20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løser</a:t>
            </a:r>
            <a:r>
              <a:rPr lang="en-GB" sz="20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sz="2000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opgaven</a:t>
            </a:r>
            <a:r>
              <a:rPr lang="en-GB" sz="20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</a:t>
            </a:r>
            <a:endParaRPr lang="en-DK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955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2C4A135-5016-224B-8947-8AF1EBACFD5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94434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da-DK" dirty="0"/>
              <a:t>High </a:t>
            </a:r>
            <a:r>
              <a:rPr lang="da-DK" dirty="0" err="1"/>
              <a:t>fi</a:t>
            </a:r>
            <a:r>
              <a:rPr lang="da-DK" dirty="0"/>
              <a:t> wireframes</a:t>
            </a:r>
            <a:endParaRPr lang="en-DK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8914482-B1AF-5643-B456-E66C7592C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70" y="1411249"/>
            <a:ext cx="3707952" cy="24637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B256CC2-DD9C-7A4C-ADB6-5C4C0A1C7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673" y="1819652"/>
            <a:ext cx="3707952" cy="24575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E8EC8E01-12DD-E94D-911C-D4D55891B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70" y="3835777"/>
            <a:ext cx="3745313" cy="24699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E21AC5A1-8132-DD42-B43F-7DED384DB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217" y="4226978"/>
            <a:ext cx="3707952" cy="24699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977FF077-2569-E745-BB80-6E613E509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815" y="118334"/>
            <a:ext cx="4218034" cy="66213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7564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0F262FD6-3409-4039-A531-64BD4D2F99E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{7197C60C-4C9B-9946-A657-688F23169E59}tf10001063</Template>
  <TotalTime>1380</TotalTime>
  <Words>92</Words>
  <Application>Microsoft Macintosh PowerPoint</Application>
  <PresentationFormat>Widescreen</PresentationFormat>
  <Paragraphs>13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Helvetica Neue</vt:lpstr>
      <vt:lpstr>Mesh</vt:lpstr>
      <vt:lpstr>Quiz time</vt:lpstr>
      <vt:lpstr>Prototyping / crazy 8</vt:lpstr>
      <vt:lpstr>PowerPoint Presentation</vt:lpstr>
      <vt:lpstr>PowerPoint Presentation</vt:lpstr>
      <vt:lpstr>Terese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Quiz time</dc:title>
  <dc:creator>kenneth mortensen</dc:creator>
  <cp:lastModifiedBy>kenneth mortensen</cp:lastModifiedBy>
  <cp:revision>1</cp:revision>
  <dcterms:created xsi:type="dcterms:W3CDTF">2021-11-04T09:13:02Z</dcterms:created>
  <dcterms:modified xsi:type="dcterms:W3CDTF">2021-11-05T08:13:55Z</dcterms:modified>
</cp:coreProperties>
</file>